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515" r:id="rId2"/>
    <p:sldId id="516" r:id="rId3"/>
    <p:sldId id="517" r:id="rId4"/>
    <p:sldId id="518" r:id="rId5"/>
    <p:sldId id="519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l Reny" initials="BR" lastIdx="1" clrIdx="0">
    <p:extLst>
      <p:ext uri="{19B8F6BF-5375-455C-9EA6-DF929625EA0E}">
        <p15:presenceInfo xmlns:p15="http://schemas.microsoft.com/office/powerpoint/2012/main" userId="S::Bill@karmalink.onmicrosoft.com::dabf4e16-8383-4d5a-977b-2c194eddd7b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A9A"/>
    <a:srgbClr val="19AB49"/>
    <a:srgbClr val="42B769"/>
    <a:srgbClr val="0F672C"/>
    <a:srgbClr val="19AB4A"/>
    <a:srgbClr val="3A66AA"/>
    <a:srgbClr val="2F8697"/>
    <a:srgbClr val="445D31"/>
    <a:srgbClr val="328542"/>
    <a:srgbClr val="03A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9388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0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97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drick Leandro Perez Gonzalez" userId="f0449fc4-2c3e-410c-a2e3-26cc01acbe4e" providerId="ADAL" clId="{F5EBB755-0B60-48DD-A34A-D3951F8984C3}"/>
    <pc:docChg chg="undo custSel modMainMaster">
      <pc:chgData name="Erdrick Leandro Perez Gonzalez" userId="f0449fc4-2c3e-410c-a2e3-26cc01acbe4e" providerId="ADAL" clId="{F5EBB755-0B60-48DD-A34A-D3951F8984C3}" dt="2026-05-28T17:21:53.894" v="72" actId="1076"/>
      <pc:docMkLst>
        <pc:docMk/>
      </pc:docMkLst>
      <pc:sldMasterChg chg="modSldLayout">
        <pc:chgData name="Erdrick Leandro Perez Gonzalez" userId="f0449fc4-2c3e-410c-a2e3-26cc01acbe4e" providerId="ADAL" clId="{F5EBB755-0B60-48DD-A34A-D3951F8984C3}" dt="2026-05-28T17:21:53.894" v="72" actId="1076"/>
        <pc:sldMasterMkLst>
          <pc:docMk/>
          <pc:sldMasterMk cId="3889869958" sldId="2147483648"/>
        </pc:sldMasterMkLst>
        <pc:sldLayoutChg chg="addSp delSp modSp mod">
          <pc:chgData name="Erdrick Leandro Perez Gonzalez" userId="f0449fc4-2c3e-410c-a2e3-26cc01acbe4e" providerId="ADAL" clId="{F5EBB755-0B60-48DD-A34A-D3951F8984C3}" dt="2026-05-28T17:21:53.894" v="72" actId="1076"/>
          <pc:sldLayoutMkLst>
            <pc:docMk/>
            <pc:sldMasterMk cId="3889869958" sldId="2147483648"/>
            <pc:sldLayoutMk cId="1672639839" sldId="2147483662"/>
          </pc:sldLayoutMkLst>
          <pc:spChg chg="add del ord">
            <ac:chgData name="Erdrick Leandro Perez Gonzalez" userId="f0449fc4-2c3e-410c-a2e3-26cc01acbe4e" providerId="ADAL" clId="{F5EBB755-0B60-48DD-A34A-D3951F8984C3}" dt="2026-05-28T17:21:36.466" v="66" actId="167"/>
            <ac:spMkLst>
              <pc:docMk/>
              <pc:sldMasterMk cId="3889869958" sldId="2147483648"/>
              <pc:sldLayoutMk cId="1672639839" sldId="2147483662"/>
              <ac:spMk id="21" creationId="{DA7AED7A-B4CC-F1D6-A2A7-6E8EFE525E96}"/>
            </ac:spMkLst>
          </pc:spChg>
          <pc:picChg chg="add mod">
            <ac:chgData name="Erdrick Leandro Perez Gonzalez" userId="f0449fc4-2c3e-410c-a2e3-26cc01acbe4e" providerId="ADAL" clId="{F5EBB755-0B60-48DD-A34A-D3951F8984C3}" dt="2026-05-28T17:21:53.894" v="72" actId="1076"/>
            <ac:picMkLst>
              <pc:docMk/>
              <pc:sldMasterMk cId="3889869958" sldId="2147483648"/>
              <pc:sldLayoutMk cId="1672639839" sldId="2147483662"/>
              <ac:picMk id="6" creationId="{FAF88F8C-93D6-D4AD-298D-CC744F2FC8C7}"/>
            </ac:picMkLst>
          </pc:picChg>
          <pc:picChg chg="del ord">
            <ac:chgData name="Erdrick Leandro Perez Gonzalez" userId="f0449fc4-2c3e-410c-a2e3-26cc01acbe4e" providerId="ADAL" clId="{F5EBB755-0B60-48DD-A34A-D3951F8984C3}" dt="2026-05-28T17:21:41.920" v="69" actId="478"/>
            <ac:picMkLst>
              <pc:docMk/>
              <pc:sldMasterMk cId="3889869958" sldId="2147483648"/>
              <pc:sldLayoutMk cId="1672639839" sldId="2147483662"/>
              <ac:picMk id="11" creationId="{9A61519D-0ADA-984D-0B0C-ABF18371E1D2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E5BDC7-3769-43E5-934B-60972C17D1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922CE1-A52F-41EA-82E7-3B3C850926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7EFACBE-150A-4286-A1C1-70C434313D62}" type="datetimeFigureOut">
              <a:rPr lang="en-CA" smtClean="0"/>
              <a:t>2026-05-28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A84B9-7E39-4698-B768-E8D53B9CF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83CB14-A419-42AF-A2F9-B304EBA138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DD6CE6A-DE2D-4A90-84C7-8A0357782887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8768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C5F61D-3BB5-432E-9016-8CC7F1403CE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1F3BA28-AF14-4704-AB47-37F60E0F577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01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A7AED7A-B4CC-F1D6-A2A7-6E8EFE525E96}"/>
              </a:ext>
            </a:extLst>
          </p:cNvPr>
          <p:cNvSpPr/>
          <p:nvPr userDrawn="1"/>
        </p:nvSpPr>
        <p:spPr>
          <a:xfrm>
            <a:off x="0" y="5299943"/>
            <a:ext cx="12192000" cy="1120467"/>
          </a:xfrm>
          <a:prstGeom prst="rect">
            <a:avLst/>
          </a:prstGeom>
          <a:solidFill>
            <a:srgbClr val="315A9A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05F8D1E-0BA5-54BB-62DA-05937C5719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744" y="289059"/>
            <a:ext cx="5736509" cy="216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51CA3-115A-4D23-8B51-BB73DA60BA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74800" y="2647419"/>
            <a:ext cx="9144000" cy="992966"/>
          </a:xfrm>
        </p:spPr>
        <p:txBody>
          <a:bodyPr anchor="b">
            <a:normAutofit/>
          </a:bodyPr>
          <a:lstStyle>
            <a:lvl1pPr marL="0"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700" b="1" kern="1200" dirty="0">
                <a:solidFill>
                  <a:srgbClr val="315A9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B1B1E-C92C-4D84-BB2F-660E69120B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27238" y="3782756"/>
            <a:ext cx="9144000" cy="1120467"/>
          </a:xfr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buNone/>
              <a:defRPr lang="en-US" sz="2400" b="1" kern="1200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Author(s) Name</a:t>
            </a:r>
          </a:p>
          <a:p>
            <a:r>
              <a:rPr lang="en-US" dirty="0"/>
              <a:t>Presentation Date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7FB1AE-C85C-B000-E1F6-41AA7370AAEC}"/>
              </a:ext>
            </a:extLst>
          </p:cNvPr>
          <p:cNvSpPr/>
          <p:nvPr userDrawn="1"/>
        </p:nvSpPr>
        <p:spPr>
          <a:xfrm>
            <a:off x="0" y="6405710"/>
            <a:ext cx="12192000" cy="452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solidFill>
                <a:srgbClr val="315A9A"/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5B886A0-7E50-3B05-AD10-5DD01514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>
            <a:lvl1pPr>
              <a:defRPr b="1">
                <a:solidFill>
                  <a:srgbClr val="315A9A"/>
                </a:solidFill>
              </a:defRPr>
            </a:lvl1pPr>
          </a:lstStyle>
          <a:p>
            <a:fld id="{4BBA9A8C-DBFB-42BF-A313-0F4453BE952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4914CD6-BA53-EFE7-43D0-EB562015F365}"/>
              </a:ext>
            </a:extLst>
          </p:cNvPr>
          <p:cNvSpPr txBox="1">
            <a:spLocks/>
          </p:cNvSpPr>
          <p:nvPr userDrawn="1"/>
        </p:nvSpPr>
        <p:spPr>
          <a:xfrm>
            <a:off x="2659875" y="6438896"/>
            <a:ext cx="3539363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b="1" dirty="0">
                <a:solidFill>
                  <a:srgbClr val="315A9A"/>
                </a:solidFill>
              </a:rPr>
              <a:t>Centre des congrès de Québec - Québec, QC</a:t>
            </a:r>
            <a:endParaRPr lang="en-US" b="1" dirty="0">
              <a:solidFill>
                <a:srgbClr val="315A9A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21CAFF5-6B03-FAB8-BA50-FA9D405BE1C4}"/>
              </a:ext>
            </a:extLst>
          </p:cNvPr>
          <p:cNvSpPr txBox="1">
            <a:spLocks/>
          </p:cNvSpPr>
          <p:nvPr userDrawn="1"/>
        </p:nvSpPr>
        <p:spPr>
          <a:xfrm>
            <a:off x="6956448" y="6438896"/>
            <a:ext cx="1845186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315A9A"/>
                </a:solidFill>
              </a:rPr>
              <a:t>Sep 12-16, 2026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FD3BE0A-AD25-D68C-83DB-687E6B40B7BA}"/>
              </a:ext>
            </a:extLst>
          </p:cNvPr>
          <p:cNvSpPr txBox="1">
            <a:spLocks/>
          </p:cNvSpPr>
          <p:nvPr userDrawn="1"/>
        </p:nvSpPr>
        <p:spPr>
          <a:xfrm>
            <a:off x="9879781" y="6438896"/>
            <a:ext cx="1845187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1" kern="1200" dirty="0">
                <a:solidFill>
                  <a:srgbClr val="315A9A"/>
                </a:solidFill>
                <a:latin typeface="+mn-lt"/>
                <a:ea typeface="+mn-ea"/>
                <a:cs typeface="+mn-cs"/>
              </a:rPr>
              <a:t>Geoquebec2026.ca</a:t>
            </a:r>
            <a:endParaRPr lang="en-US" sz="1200" b="1" kern="1200" dirty="0">
              <a:solidFill>
                <a:srgbClr val="315A9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FFB62FD-C202-F00C-E55E-0E78A153E0F0}"/>
              </a:ext>
            </a:extLst>
          </p:cNvPr>
          <p:cNvSpPr txBox="1">
            <a:spLocks/>
          </p:cNvSpPr>
          <p:nvPr userDrawn="1"/>
        </p:nvSpPr>
        <p:spPr>
          <a:xfrm>
            <a:off x="111805" y="6438896"/>
            <a:ext cx="2198775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315A9A"/>
                </a:solidFill>
              </a:rPr>
              <a:t>GeoQuébec</a:t>
            </a:r>
            <a:r>
              <a:rPr lang="en-US" b="1" dirty="0">
                <a:solidFill>
                  <a:srgbClr val="315A9A"/>
                </a:solidFill>
              </a:rPr>
              <a:t> 2026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15966D-27DB-18CD-C4CA-A8B5AD95378D}"/>
              </a:ext>
            </a:extLst>
          </p:cNvPr>
          <p:cNvSpPr txBox="1"/>
          <p:nvPr userDrawn="1"/>
        </p:nvSpPr>
        <p:spPr>
          <a:xfrm>
            <a:off x="3914537" y="5495653"/>
            <a:ext cx="436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i="0" dirty="0">
                <a:solidFill>
                  <a:srgbClr val="315A9A"/>
                </a:solidFill>
                <a:effectLst/>
                <a:latin typeface="avenir-lt-w01_35-light1475496"/>
              </a:rPr>
              <a:t>the </a:t>
            </a:r>
            <a:r>
              <a:rPr lang="en-US" b="1" i="0" dirty="0">
                <a:solidFill>
                  <a:srgbClr val="315A9A"/>
                </a:solidFill>
                <a:effectLst/>
                <a:latin typeface="avenir-lt-w01_35-light1475496"/>
              </a:rPr>
              <a:t>79th Canadian Geotechnical Conference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AF88F8C-93D6-D4AD-298D-CC744F2FC8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67" y="5491940"/>
            <a:ext cx="2636243" cy="721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9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023A6-4B40-4B5C-8EAA-CEF15800C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357" y="306850"/>
            <a:ext cx="9072734" cy="692006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3A66A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F3AEA-991F-4195-B732-B5F35E6C58A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9357" y="1209567"/>
            <a:ext cx="10665406" cy="4875728"/>
          </a:xfrm>
          <a:noFill/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buClr>
                <a:srgbClr val="3A66AA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buClr>
                <a:srgbClr val="3A66AA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buClr>
                <a:srgbClr val="3A66AA"/>
              </a:buClr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buClr>
                <a:srgbClr val="3A66AA"/>
              </a:buClr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buClr>
                <a:srgbClr val="3A66AA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DAD28F-CFC0-487D-B659-5F91A66D0846}"/>
              </a:ext>
            </a:extLst>
          </p:cNvPr>
          <p:cNvCxnSpPr>
            <a:cxnSpLocks/>
          </p:cNvCxnSpPr>
          <p:nvPr userDrawn="1"/>
        </p:nvCxnSpPr>
        <p:spPr>
          <a:xfrm>
            <a:off x="0" y="1104211"/>
            <a:ext cx="12192000" cy="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D53EFEE4-3F88-F782-83D1-586AF03DEA67}"/>
              </a:ext>
            </a:extLst>
          </p:cNvPr>
          <p:cNvSpPr/>
          <p:nvPr userDrawn="1"/>
        </p:nvSpPr>
        <p:spPr>
          <a:xfrm>
            <a:off x="0" y="6405710"/>
            <a:ext cx="12192000" cy="452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solidFill>
                <a:srgbClr val="315A9A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01D957-8A6D-659C-5660-87238096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>
            <a:lvl1pPr>
              <a:defRPr b="1">
                <a:solidFill>
                  <a:srgbClr val="315A9A"/>
                </a:solidFill>
              </a:defRPr>
            </a:lvl1pPr>
          </a:lstStyle>
          <a:p>
            <a:fld id="{4BBA9A8C-DBFB-42BF-A313-0F4453BE952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F9B2F64-107C-76C9-9525-E64A9C066A26}"/>
              </a:ext>
            </a:extLst>
          </p:cNvPr>
          <p:cNvSpPr txBox="1">
            <a:spLocks/>
          </p:cNvSpPr>
          <p:nvPr userDrawn="1"/>
        </p:nvSpPr>
        <p:spPr>
          <a:xfrm>
            <a:off x="2659875" y="6438896"/>
            <a:ext cx="3539363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b="1" dirty="0">
                <a:solidFill>
                  <a:srgbClr val="315A9A"/>
                </a:solidFill>
              </a:rPr>
              <a:t>Centre des congrès de Québec - Québec, QC</a:t>
            </a:r>
            <a:endParaRPr lang="en-US" b="1" dirty="0">
              <a:solidFill>
                <a:srgbClr val="315A9A"/>
              </a:solidFill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88D63DB-5BDA-9807-045C-19FAC6B91C24}"/>
              </a:ext>
            </a:extLst>
          </p:cNvPr>
          <p:cNvSpPr txBox="1">
            <a:spLocks/>
          </p:cNvSpPr>
          <p:nvPr userDrawn="1"/>
        </p:nvSpPr>
        <p:spPr>
          <a:xfrm>
            <a:off x="6956448" y="6438896"/>
            <a:ext cx="1845186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315A9A"/>
                </a:solidFill>
              </a:rPr>
              <a:t>Sep 12-16, 2026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B9D9D29-C494-D5F5-9EC4-1A059FB165B6}"/>
              </a:ext>
            </a:extLst>
          </p:cNvPr>
          <p:cNvSpPr txBox="1">
            <a:spLocks/>
          </p:cNvSpPr>
          <p:nvPr userDrawn="1"/>
        </p:nvSpPr>
        <p:spPr>
          <a:xfrm>
            <a:off x="9879781" y="6438896"/>
            <a:ext cx="1845187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1" kern="1200" dirty="0">
                <a:solidFill>
                  <a:srgbClr val="315A9A"/>
                </a:solidFill>
                <a:latin typeface="+mn-lt"/>
                <a:ea typeface="+mn-ea"/>
                <a:cs typeface="+mn-cs"/>
              </a:rPr>
              <a:t>Geoquebec2026.ca</a:t>
            </a:r>
            <a:endParaRPr lang="en-US" sz="1200" b="1" kern="1200" dirty="0">
              <a:solidFill>
                <a:srgbClr val="315A9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ED3E135A-BA18-5CB9-A1C8-96F0C077C23E}"/>
              </a:ext>
            </a:extLst>
          </p:cNvPr>
          <p:cNvSpPr txBox="1">
            <a:spLocks/>
          </p:cNvSpPr>
          <p:nvPr userDrawn="1"/>
        </p:nvSpPr>
        <p:spPr>
          <a:xfrm>
            <a:off x="111805" y="6438896"/>
            <a:ext cx="2198775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315A9A"/>
                </a:solidFill>
              </a:rPr>
              <a:t>GeoQuébec</a:t>
            </a:r>
            <a:r>
              <a:rPr lang="en-US" b="1" dirty="0">
                <a:solidFill>
                  <a:srgbClr val="315A9A"/>
                </a:solidFill>
              </a:rPr>
              <a:t> 2026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3881747-2F0F-2FD9-E92D-BF2B693F39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3893" y="224004"/>
            <a:ext cx="191217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056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E7216-092B-4B7A-98A5-5C40AB15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767"/>
            <a:ext cx="9131300" cy="886963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A66A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A3675-5AE9-4C04-A00D-465BBA84A5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60154"/>
            <a:ext cx="5181600" cy="4351338"/>
          </a:xfrm>
        </p:spPr>
        <p:txBody>
          <a:bodyPr/>
          <a:lstStyle>
            <a:lvl1pPr>
              <a:buClr>
                <a:srgbClr val="315A9A"/>
              </a:buClr>
              <a:defRPr>
                <a:solidFill>
                  <a:schemeClr val="tx1"/>
                </a:solidFill>
              </a:defRPr>
            </a:lvl1pPr>
            <a:lvl2pPr>
              <a:buClr>
                <a:srgbClr val="315A9A"/>
              </a:buClr>
              <a:defRPr>
                <a:solidFill>
                  <a:schemeClr val="tx1"/>
                </a:solidFill>
              </a:defRPr>
            </a:lvl2pPr>
            <a:lvl3pPr>
              <a:buClr>
                <a:srgbClr val="315A9A"/>
              </a:buClr>
              <a:defRPr>
                <a:solidFill>
                  <a:schemeClr val="tx1"/>
                </a:solidFill>
              </a:defRPr>
            </a:lvl3pPr>
            <a:lvl4pPr>
              <a:buClr>
                <a:srgbClr val="315A9A"/>
              </a:buClr>
              <a:defRPr>
                <a:solidFill>
                  <a:schemeClr val="tx1"/>
                </a:solidFill>
              </a:defRPr>
            </a:lvl4pPr>
            <a:lvl5pPr>
              <a:buClr>
                <a:srgbClr val="315A9A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E37A4-48FC-4287-AAF8-54DD8847C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834" y="1560154"/>
            <a:ext cx="5181600" cy="4351338"/>
          </a:xfrm>
        </p:spPr>
        <p:txBody>
          <a:bodyPr/>
          <a:lstStyle>
            <a:lvl1pPr>
              <a:buClr>
                <a:srgbClr val="315A9A"/>
              </a:buClr>
              <a:defRPr>
                <a:solidFill>
                  <a:schemeClr val="tx1"/>
                </a:solidFill>
              </a:defRPr>
            </a:lvl1pPr>
            <a:lvl2pPr>
              <a:buClr>
                <a:srgbClr val="315A9A"/>
              </a:buClr>
              <a:defRPr>
                <a:solidFill>
                  <a:schemeClr val="tx1"/>
                </a:solidFill>
              </a:defRPr>
            </a:lvl2pPr>
            <a:lvl3pPr>
              <a:buClr>
                <a:srgbClr val="315A9A"/>
              </a:buClr>
              <a:defRPr>
                <a:solidFill>
                  <a:schemeClr val="tx1"/>
                </a:solidFill>
              </a:defRPr>
            </a:lvl3pPr>
            <a:lvl4pPr>
              <a:buClr>
                <a:srgbClr val="315A9A"/>
              </a:buClr>
              <a:defRPr>
                <a:solidFill>
                  <a:schemeClr val="tx1"/>
                </a:solidFill>
              </a:defRPr>
            </a:lvl4pPr>
            <a:lvl5pPr>
              <a:buClr>
                <a:srgbClr val="315A9A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BD0DE18-EF46-4904-8100-71E5AD3DF127}"/>
              </a:ext>
            </a:extLst>
          </p:cNvPr>
          <p:cNvCxnSpPr>
            <a:cxnSpLocks/>
          </p:cNvCxnSpPr>
          <p:nvPr userDrawn="1"/>
        </p:nvCxnSpPr>
        <p:spPr>
          <a:xfrm flipV="1">
            <a:off x="838200" y="1244425"/>
            <a:ext cx="10596563" cy="10212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F4146C60-7A4D-3EC0-86E6-A9CFDCA1B387}"/>
              </a:ext>
            </a:extLst>
          </p:cNvPr>
          <p:cNvSpPr/>
          <p:nvPr userDrawn="1"/>
        </p:nvSpPr>
        <p:spPr>
          <a:xfrm>
            <a:off x="0" y="6405710"/>
            <a:ext cx="12192000" cy="452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solidFill>
                <a:srgbClr val="315A9A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46E0960-C5F7-C0CB-FBF4-DA2FC2C97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>
            <a:lvl1pPr>
              <a:defRPr b="1">
                <a:solidFill>
                  <a:srgbClr val="315A9A"/>
                </a:solidFill>
              </a:defRPr>
            </a:lvl1pPr>
          </a:lstStyle>
          <a:p>
            <a:fld id="{4BBA9A8C-DBFB-42BF-A313-0F4453BE952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B7E230C-6637-7510-49E8-CE11A5A35BD6}"/>
              </a:ext>
            </a:extLst>
          </p:cNvPr>
          <p:cNvSpPr txBox="1">
            <a:spLocks/>
          </p:cNvSpPr>
          <p:nvPr userDrawn="1"/>
        </p:nvSpPr>
        <p:spPr>
          <a:xfrm>
            <a:off x="2659875" y="6438896"/>
            <a:ext cx="3539363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b="1" dirty="0">
                <a:solidFill>
                  <a:srgbClr val="315A9A"/>
                </a:solidFill>
              </a:rPr>
              <a:t>Centre des congrès de Québec - Québec, QC</a:t>
            </a:r>
            <a:endParaRPr lang="en-US" b="1" dirty="0">
              <a:solidFill>
                <a:srgbClr val="315A9A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913942E-074D-F753-EAA0-CC380547EA4F}"/>
              </a:ext>
            </a:extLst>
          </p:cNvPr>
          <p:cNvSpPr txBox="1">
            <a:spLocks/>
          </p:cNvSpPr>
          <p:nvPr userDrawn="1"/>
        </p:nvSpPr>
        <p:spPr>
          <a:xfrm>
            <a:off x="6956448" y="6438896"/>
            <a:ext cx="1845186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315A9A"/>
                </a:solidFill>
              </a:rPr>
              <a:t>Sep 12-16, 2026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1C9E897-58E4-2F6B-4FC0-3A3EE3A1061D}"/>
              </a:ext>
            </a:extLst>
          </p:cNvPr>
          <p:cNvSpPr txBox="1">
            <a:spLocks/>
          </p:cNvSpPr>
          <p:nvPr userDrawn="1"/>
        </p:nvSpPr>
        <p:spPr>
          <a:xfrm>
            <a:off x="9879781" y="6438896"/>
            <a:ext cx="1845187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1" kern="1200" dirty="0">
                <a:solidFill>
                  <a:srgbClr val="315A9A"/>
                </a:solidFill>
                <a:latin typeface="+mn-lt"/>
                <a:ea typeface="+mn-ea"/>
                <a:cs typeface="+mn-cs"/>
              </a:rPr>
              <a:t>Geoquebec2026.ca</a:t>
            </a:r>
            <a:endParaRPr lang="en-US" sz="1200" b="1" kern="1200" dirty="0">
              <a:solidFill>
                <a:srgbClr val="315A9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4E619F6-F29D-0556-8938-348506C3C12B}"/>
              </a:ext>
            </a:extLst>
          </p:cNvPr>
          <p:cNvSpPr txBox="1">
            <a:spLocks/>
          </p:cNvSpPr>
          <p:nvPr userDrawn="1"/>
        </p:nvSpPr>
        <p:spPr>
          <a:xfrm>
            <a:off x="111805" y="6438896"/>
            <a:ext cx="2198775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315A9A"/>
                </a:solidFill>
              </a:rPr>
              <a:t>GeoQuébec</a:t>
            </a:r>
            <a:r>
              <a:rPr lang="en-US" b="1" dirty="0">
                <a:solidFill>
                  <a:srgbClr val="315A9A"/>
                </a:solidFill>
              </a:rPr>
              <a:t> 2026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2FE4086-46A9-042A-D66E-7DBA0A4DED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3893" y="224004"/>
            <a:ext cx="191217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2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06555-6A86-4BD3-865C-F120FEC495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3229897"/>
            <a:ext cx="10515600" cy="1140542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3A66AA"/>
                </a:solidFill>
              </a:defRPr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F59FB-D42F-4788-8089-5F72D0180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3A0014-21A7-1463-00AC-E6EBF6FEF8DC}"/>
              </a:ext>
            </a:extLst>
          </p:cNvPr>
          <p:cNvSpPr/>
          <p:nvPr userDrawn="1"/>
        </p:nvSpPr>
        <p:spPr>
          <a:xfrm>
            <a:off x="0" y="6405710"/>
            <a:ext cx="12192000" cy="452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solidFill>
                <a:srgbClr val="315A9A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24D6B54-352E-4E15-5E41-4ABA07D83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>
            <a:lvl1pPr>
              <a:defRPr b="1">
                <a:solidFill>
                  <a:srgbClr val="315A9A"/>
                </a:solidFill>
              </a:defRPr>
            </a:lvl1pPr>
          </a:lstStyle>
          <a:p>
            <a:fld id="{4BBA9A8C-DBFB-42BF-A313-0F4453BE952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0068C71-E407-2D98-D120-32AC00226C68}"/>
              </a:ext>
            </a:extLst>
          </p:cNvPr>
          <p:cNvSpPr txBox="1">
            <a:spLocks/>
          </p:cNvSpPr>
          <p:nvPr userDrawn="1"/>
        </p:nvSpPr>
        <p:spPr>
          <a:xfrm>
            <a:off x="2659875" y="6438896"/>
            <a:ext cx="3539363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b="1" dirty="0">
                <a:solidFill>
                  <a:srgbClr val="315A9A"/>
                </a:solidFill>
              </a:rPr>
              <a:t>Centre des congrès de Québec - Québec, QC</a:t>
            </a:r>
            <a:endParaRPr lang="en-US" b="1" dirty="0">
              <a:solidFill>
                <a:srgbClr val="315A9A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169E584-2B66-9120-F042-3FB7A3629426}"/>
              </a:ext>
            </a:extLst>
          </p:cNvPr>
          <p:cNvSpPr txBox="1">
            <a:spLocks/>
          </p:cNvSpPr>
          <p:nvPr userDrawn="1"/>
        </p:nvSpPr>
        <p:spPr>
          <a:xfrm>
            <a:off x="6956448" y="6438896"/>
            <a:ext cx="1845186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315A9A"/>
                </a:solidFill>
              </a:rPr>
              <a:t>Sep 12-16, 2026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9E995FD-D0ED-7F99-1AB7-9FF064A6D379}"/>
              </a:ext>
            </a:extLst>
          </p:cNvPr>
          <p:cNvSpPr txBox="1">
            <a:spLocks/>
          </p:cNvSpPr>
          <p:nvPr userDrawn="1"/>
        </p:nvSpPr>
        <p:spPr>
          <a:xfrm>
            <a:off x="9879781" y="6438896"/>
            <a:ext cx="1845187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 b="1" kern="1200" dirty="0">
                <a:solidFill>
                  <a:srgbClr val="315A9A"/>
                </a:solidFill>
                <a:latin typeface="+mn-lt"/>
                <a:ea typeface="+mn-ea"/>
                <a:cs typeface="+mn-cs"/>
              </a:rPr>
              <a:t>Geoquebec2026.ca</a:t>
            </a:r>
            <a:endParaRPr lang="en-US" sz="1200" b="1" kern="1200" dirty="0">
              <a:solidFill>
                <a:srgbClr val="315A9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67C1ECC-AC42-449F-2A8D-A869E506DCFB}"/>
              </a:ext>
            </a:extLst>
          </p:cNvPr>
          <p:cNvSpPr txBox="1">
            <a:spLocks/>
          </p:cNvSpPr>
          <p:nvPr userDrawn="1"/>
        </p:nvSpPr>
        <p:spPr>
          <a:xfrm>
            <a:off x="111805" y="6438896"/>
            <a:ext cx="2198775" cy="349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315A9A"/>
                </a:solidFill>
              </a:rPr>
              <a:t>GeoQuébec</a:t>
            </a:r>
            <a:r>
              <a:rPr lang="en-US" b="1" dirty="0">
                <a:solidFill>
                  <a:srgbClr val="315A9A"/>
                </a:solidFill>
              </a:rPr>
              <a:t> 2026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4DE0ECBE-0839-554E-29B2-2C3248AFCF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788" y="1210873"/>
            <a:ext cx="4780424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47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6442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DADCBC-D02C-41FA-A19D-DE58A12B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DB664-D2C2-4704-A89D-305919F58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AFF83-EC1D-417D-9E28-467ADC103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A9A8C-DBFB-42BF-A313-0F4453BE952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6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52" r:id="rId3"/>
    <p:sldLayoutId id="2147483651" r:id="rId4"/>
    <p:sldLayoutId id="2147483649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F8697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8697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8697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8697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F8697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1DA1A-AA11-D943-90D1-AA6B0C5036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My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818F0-F5BE-A5BF-E590-5E160ABC33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Presenter Name</a:t>
            </a:r>
          </a:p>
          <a:p>
            <a:r>
              <a:rPr lang="en-CA"/>
              <a:t>Paper Author(s):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B6645-3B04-D80A-7E9A-B5B7C021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A9A8C-DBFB-42BF-A313-0F4453BE95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973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F087F-6334-3DF5-A2BB-F9C6DC187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Presentation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86F76-6799-49BF-341D-232B8C244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CA" sz="2200" b="1" dirty="0"/>
              <a:t>Template has 1 colour scheme for general slides</a:t>
            </a:r>
          </a:p>
          <a:p>
            <a:pPr lvl="1"/>
            <a:r>
              <a:rPr lang="en-CA" sz="1800" dirty="0"/>
              <a:t>Blue Titles, bullets and footer text – same blue as in the GM logo (#3A66AA)</a:t>
            </a:r>
          </a:p>
          <a:p>
            <a:pPr lvl="1"/>
            <a:r>
              <a:rPr lang="en-CA" sz="1800" dirty="0"/>
              <a:t>Don’t change the logo placement or the footer</a:t>
            </a:r>
          </a:p>
          <a:p>
            <a:pPr>
              <a:spcBef>
                <a:spcPts val="1200"/>
              </a:spcBef>
            </a:pPr>
            <a:r>
              <a:rPr lang="en-CA" sz="2200" b="1" dirty="0"/>
              <a:t>Slide header</a:t>
            </a:r>
          </a:p>
          <a:p>
            <a:pPr lvl="1"/>
            <a:r>
              <a:rPr lang="en-CA" sz="1800" dirty="0"/>
              <a:t>Font is Calibri (headings) – default size is 40 pts</a:t>
            </a:r>
          </a:p>
          <a:p>
            <a:pPr lvl="1"/>
            <a:r>
              <a:rPr lang="en-CA" sz="1800" dirty="0"/>
              <a:t>Shrink font size to fit longer titles (recommended lowest is 28 pts)</a:t>
            </a:r>
          </a:p>
          <a:p>
            <a:pPr lvl="1"/>
            <a:r>
              <a:rPr lang="en-CA" sz="1800" dirty="0"/>
              <a:t>Default colour is black for best resolution in the breakout rooms</a:t>
            </a:r>
          </a:p>
          <a:p>
            <a:pPr>
              <a:spcBef>
                <a:spcPts val="1200"/>
              </a:spcBef>
            </a:pPr>
            <a:r>
              <a:rPr lang="en-CA" sz="2200" b="1" dirty="0"/>
              <a:t>Text</a:t>
            </a:r>
          </a:p>
          <a:p>
            <a:pPr lvl="1"/>
            <a:r>
              <a:rPr lang="en-CA" sz="1800" dirty="0"/>
              <a:t>Font size is 20 28 (recommended lowest size for presentations is 18 pts)</a:t>
            </a:r>
          </a:p>
          <a:p>
            <a:pPr lvl="1"/>
            <a:r>
              <a:rPr lang="en-CA" sz="1800" dirty="0"/>
              <a:t>Standard black for best viewing on screen</a:t>
            </a:r>
          </a:p>
          <a:p>
            <a:pPr lvl="1"/>
            <a:r>
              <a:rPr lang="en-CA" sz="1800" dirty="0"/>
              <a:t>Single space</a:t>
            </a:r>
          </a:p>
          <a:p>
            <a:pPr lvl="1"/>
            <a:r>
              <a:rPr lang="en-CA" sz="1800" dirty="0"/>
              <a:t>6 pt space before line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D3996-FB93-5095-4196-6FE3EBBA0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/>
          <a:p>
            <a:fld id="{4BBA9A8C-DBFB-42BF-A313-0F4453BE95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88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1B146-229D-2B5E-47FD-B5C024FCE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Two Column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56F58-F08E-CA02-41C8-9609B1B38A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CA" dirty="0"/>
              <a:t>Column 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CA" dirty="0"/>
              <a:t>Detail 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CA" dirty="0"/>
              <a:t>Detail 2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CA" dirty="0"/>
              <a:t>Detail 3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E8362-597C-EA2A-C08F-3E66A73CED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CA" dirty="0"/>
              <a:t>Column 2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CA" sz="2800" dirty="0"/>
              <a:t>Detail 1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CA" sz="2800" dirty="0"/>
              <a:t>Detail 2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CA" sz="2800" dirty="0"/>
              <a:t>Detail 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AB28E0-EA93-168B-4224-2DC85961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/>
          <a:p>
            <a:fld id="{4BBA9A8C-DBFB-42BF-A313-0F4453BE95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458DB-3596-63C5-9A12-DC886EA56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Use as a section divider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EC216-09A6-0315-64A1-344E366E1A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48375E-17F7-3846-8491-AAC2C77ED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1561" y="6449292"/>
            <a:ext cx="441079" cy="365125"/>
          </a:xfrm>
        </p:spPr>
        <p:txBody>
          <a:bodyPr/>
          <a:lstStyle/>
          <a:p>
            <a:fld id="{4BBA9A8C-DBFB-42BF-A313-0F4453BE95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0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3DA085-4765-36A7-5732-8B7B41BA2F52}"/>
              </a:ext>
            </a:extLst>
          </p:cNvPr>
          <p:cNvSpPr txBox="1"/>
          <p:nvPr/>
        </p:nvSpPr>
        <p:spPr>
          <a:xfrm>
            <a:off x="1971675" y="2419350"/>
            <a:ext cx="8248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/>
              <a:t>Use a blank slide for drawings or images that require full use of the space.</a:t>
            </a:r>
          </a:p>
        </p:txBody>
      </p:sp>
    </p:spTree>
    <p:extLst>
      <p:ext uri="{BB962C8B-B14F-4D97-AF65-F5344CB8AC3E}">
        <p14:creationId xmlns:p14="http://schemas.microsoft.com/office/powerpoint/2010/main" val="2501307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19499</TotalTime>
  <Words>160</Words>
  <Application>Microsoft Office PowerPoint</Application>
  <PresentationFormat>Grand écran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avenir-lt-w01_35-light1475496</vt:lpstr>
      <vt:lpstr>Calibri</vt:lpstr>
      <vt:lpstr>Calibri Light</vt:lpstr>
      <vt:lpstr>Office Theme</vt:lpstr>
      <vt:lpstr>My Presentation Title</vt:lpstr>
      <vt:lpstr>Presentation Guidelines</vt:lpstr>
      <vt:lpstr>Two Column Slide</vt:lpstr>
      <vt:lpstr>Use as a section divider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Reny</dc:creator>
  <cp:lastModifiedBy>Erdrick Leandro Perez Gonzalez</cp:lastModifiedBy>
  <cp:revision>451</cp:revision>
  <cp:lastPrinted>2020-11-30T23:18:18Z</cp:lastPrinted>
  <dcterms:created xsi:type="dcterms:W3CDTF">2020-04-24T16:04:00Z</dcterms:created>
  <dcterms:modified xsi:type="dcterms:W3CDTF">2026-05-28T17:21:55Z</dcterms:modified>
</cp:coreProperties>
</file>